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9425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-1254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17F0ECA-3EA6-43B0-80A9-682FC5E63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1CCEBCFD-0141-423F-8678-CD3116C12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831F246-7450-41B8-9427-1FF693CFF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80D0871-B6D6-430C-9B17-173AF559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C56BAE0-EF6C-413B-B310-B7F5BC9F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1643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8F9CBFE-A91C-49E9-B93A-7721A2181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F5586B30-73B7-4B57-BB4F-9EF0D8E56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7DB1DB2-31D7-4EC3-BBB9-7FE0C0BD0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235ECDB-33B0-4C21-AFCE-1A4714C76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FBC31A7-5DF4-4E60-AA30-917A4E809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3898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64AFFE45-9975-4C5C-AACE-277DEE42FA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522D9CD3-01CA-45E1-BADF-08B7443C4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3ABF564-5F6C-49E6-B6A1-20BA0A3F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0548991-8AE6-465D-9AA1-F1047C8C6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E046FAD-78DC-4652-B287-3C3F6F453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4089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8D69CF9-9EA4-4DBD-817C-5AC5E229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55A2CE9A-6725-4373-9DC9-D1B56A66E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448621F-BEDA-42EA-861F-779D8504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A41457C-37BD-4E9F-8816-F2F957B2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B0172B1-F8CE-4A45-9DC6-A7CA5A4F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238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CF8C9C7-922C-4BF6-90CD-3D221D66B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3DA1677-94F0-4574-B7DD-8EA10CBB3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380EB33-6AB2-4FFF-8346-E293813FA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01556A8-4AE6-4966-911C-7239E08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4B0B741-2A65-490F-9181-A6EA88342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2836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E6C9EA7-7A2C-44BD-B5C9-AC0C019E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8E7CDE2-EA0F-4CC2-AE22-F9A4818A6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31D1F57D-3516-4A2B-BDC1-5F055CA65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11E0410-4B6D-4987-8E30-B56AB57A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DD164E1-86BF-47DE-86FB-FC711666C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AC89D14-4CAA-40D6-86EF-6A373FF2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1349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A557559-C92E-454F-90B4-035987955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0E28F41-72CB-4B51-B625-9F519033A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15DDDFA6-696D-4F01-A5E2-FEF3DF24D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02363007-108B-4F25-82D9-CC3F1D9EE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BA344CC0-7AAD-4CB9-8A46-200E26E9F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BD07003F-0884-4FA7-814F-CDD4A750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A450FFAD-FB36-46D1-A0CE-6E711A42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41B80C63-47D7-4975-8BA4-ABE5B24A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2210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75DAFE7-609A-4696-91A0-140C13190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7C09A1EB-6D9D-41AA-BA96-D99D29731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B2A3A36-ADC8-485B-9CA0-E918EAAE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2408B640-385B-490A-927C-4284E96E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845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E1B34CE8-F44E-49E6-9391-38B8363D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8377051B-086C-4494-A8AB-492378859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8596556-1C00-4C56-A79C-32780028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709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C8C395B-07A2-4F9E-9044-CFAEC3201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326BF43-C4AC-4690-96B0-9B0DDD779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B2760318-3A65-4771-8742-BE686E480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7131FAA-8628-4C56-A61A-6F17585E7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25698C37-4DF7-4939-8E24-7FE723A6D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982A05A-3B1B-4197-94C6-E8678A64B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1724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7798A08-A0E8-4BB7-8755-EACEE671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641B849B-04EE-4C9C-BC02-F52A4A05F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5E581ED-5F8A-47EC-ADA6-AC7DC5F6F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87B1C98-6F92-404A-A034-D5A691C4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A98D17C-A349-4F81-AB3D-521C51040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7EE39D6-F251-4D99-9D8A-F335061F9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3943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B731BBC8-98E6-4238-9C17-E3F42BD96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CB038AF-E921-434B-A151-07D851E1F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A6101E3-85B6-44A3-B120-81B134BF0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46BED-F980-4A8E-A3DB-427F64DD2C7C}" type="datetimeFigureOut">
              <a:rPr lang="zh-CN" altLang="en-US" smtClean="0"/>
              <a:pPr/>
              <a:t>2019/3/7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0BF88CE-9CA8-4BBB-B1E9-D0EB02ED8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053121F-CA8A-4F2E-858B-8529B1A560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BE5C-474B-478D-B67D-B0D412E730A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8517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4BF1052-609E-4D46-88B6-525EE8FB5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0842" y="3735644"/>
            <a:ext cx="3104389" cy="740023"/>
          </a:xfrm>
        </p:spPr>
        <p:txBody>
          <a:bodyPr>
            <a:normAutofit fontScale="90000"/>
          </a:bodyPr>
          <a:lstStyle/>
          <a:p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关注，并进入缴费大厅   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zh-CN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B4C4260D-DCE8-4D71-91DA-7C948D530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86552" y="-696417"/>
            <a:ext cx="1119225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4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复试报名缴费流程</a:t>
            </a:r>
            <a:endParaRPr kumimoji="0" lang="zh-CN" altLang="zh-C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                         1.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打开支付宝，查找：兰州大学财务</a:t>
            </a:r>
            <a:r>
              <a:rPr lang="zh-CN" altLang="en-US" sz="16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处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      </a:t>
            </a:r>
          </a:p>
        </p:txBody>
      </p:sp>
      <p:pic>
        <p:nvPicPr>
          <p:cNvPr id="1025" name="图片 1" descr="1">
            <a:extLst>
              <a:ext uri="{FF2B5EF4-FFF2-40B4-BE49-F238E27FC236}">
                <a16:creationId xmlns:a16="http://schemas.microsoft.com/office/drawing/2014/main" xmlns="" id="{80450149-9FD4-405D-BBEE-0596B76DA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3684" y="1069848"/>
            <a:ext cx="1583122" cy="235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304C1F43-F02D-4276-A979-632B5F15D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02593"/>
            <a:ext cx="17139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      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82FFC256-8216-4510-BB9A-3EB0A608E2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32905" y="3761937"/>
            <a:ext cx="1604194" cy="270401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标题 1">
            <a:extLst>
              <a:ext uri="{FF2B5EF4-FFF2-40B4-BE49-F238E27FC236}">
                <a16:creationId xmlns:a16="http://schemas.microsoft.com/office/drawing/2014/main" xmlns="" id="{A154D64F-1E32-4CD1-B623-ADE71818204E}"/>
              </a:ext>
            </a:extLst>
          </p:cNvPr>
          <p:cNvSpPr txBox="1">
            <a:spLocks/>
          </p:cNvSpPr>
          <p:nvPr/>
        </p:nvSpPr>
        <p:spPr>
          <a:xfrm>
            <a:off x="6582562" y="705933"/>
            <a:ext cx="4783430" cy="6839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8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altLang="en-US" sz="18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点击研究生复试报名费及体检费</a:t>
            </a:r>
            <a:r>
              <a:rPr lang="zh-CN" altLang="en-US" sz="1800" dirty="0"/>
              <a:t/>
            </a:r>
            <a:br>
              <a:rPr lang="zh-CN" altLang="en-US" sz="1800" dirty="0"/>
            </a:br>
            <a:endParaRPr lang="zh-CN" altLang="en-US" sz="1800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xmlns="" id="{0371F50B-B8E1-43D1-B333-1BC982D498F6}"/>
              </a:ext>
            </a:extLst>
          </p:cNvPr>
          <p:cNvSpPr/>
          <p:nvPr/>
        </p:nvSpPr>
        <p:spPr>
          <a:xfrm>
            <a:off x="2953512" y="6267057"/>
            <a:ext cx="941832" cy="1988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xmlns="" id="{EB465397-22BD-4D24-8C37-4C0CA21E3A6A}"/>
              </a:ext>
            </a:extLst>
          </p:cNvPr>
          <p:cNvSpPr/>
          <p:nvPr/>
        </p:nvSpPr>
        <p:spPr>
          <a:xfrm>
            <a:off x="2349449" y="1092803"/>
            <a:ext cx="941832" cy="1988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2F0048B4-7626-47A3-8C3A-285B511555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316" y="1092803"/>
            <a:ext cx="1522476" cy="2356538"/>
          </a:xfrm>
          <a:prstGeom prst="rect">
            <a:avLst/>
          </a:prstGeom>
        </p:spPr>
      </p:pic>
      <p:sp>
        <p:nvSpPr>
          <p:cNvPr id="14" name="椭圆 13">
            <a:extLst>
              <a:ext uri="{FF2B5EF4-FFF2-40B4-BE49-F238E27FC236}">
                <a16:creationId xmlns:a16="http://schemas.microsoft.com/office/drawing/2014/main" xmlns="" id="{664EA0CA-0299-4E98-B189-275F6D2E3AC1}"/>
              </a:ext>
            </a:extLst>
          </p:cNvPr>
          <p:cNvSpPr/>
          <p:nvPr/>
        </p:nvSpPr>
        <p:spPr>
          <a:xfrm>
            <a:off x="8296722" y="2273976"/>
            <a:ext cx="941832" cy="2223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B581FBBD-FB19-4F90-879F-D4E23887B8B9}"/>
              </a:ext>
            </a:extLst>
          </p:cNvPr>
          <p:cNvSpPr txBox="1">
            <a:spLocks/>
          </p:cNvSpPr>
          <p:nvPr/>
        </p:nvSpPr>
        <p:spPr>
          <a:xfrm>
            <a:off x="6408826" y="3380399"/>
            <a:ext cx="5304638" cy="6839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8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4.</a:t>
            </a:r>
            <a:r>
              <a:rPr lang="zh-CN" altLang="en-US" sz="18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点击研究生复试报名费及体检费，填写个人信息缴费</a:t>
            </a:r>
            <a:r>
              <a:rPr lang="zh-CN" altLang="en-US" sz="1800" dirty="0"/>
              <a:t/>
            </a:r>
            <a:br>
              <a:rPr lang="zh-CN" altLang="en-US" sz="1800" dirty="0"/>
            </a:br>
            <a:endParaRPr lang="zh-CN" altLang="en-US" sz="1800" dirty="0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xmlns="" id="{079D0DB0-2C93-4D8E-9B85-7510D70FE6A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8354" y="3876670"/>
            <a:ext cx="1688020" cy="2635164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xmlns="" id="{62A9CF5D-CE5B-4C9A-86E7-E9D5D2330F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42301" y="3896265"/>
            <a:ext cx="1571425" cy="259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266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52</Words>
  <Application>Microsoft Office PowerPoint</Application>
  <PresentationFormat>自定义</PresentationFormat>
  <Paragraphs>10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2.关注，并进入缴费大厅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2.关注，并进入缴费大厅</dc:title>
  <dc:creator>xu</dc:creator>
  <cp:lastModifiedBy>程秋梅</cp:lastModifiedBy>
  <cp:revision>3</cp:revision>
  <cp:lastPrinted>2018-03-14T08:08:00Z</cp:lastPrinted>
  <dcterms:created xsi:type="dcterms:W3CDTF">2018-03-14T07:57:26Z</dcterms:created>
  <dcterms:modified xsi:type="dcterms:W3CDTF">2019-03-07T03:43:46Z</dcterms:modified>
</cp:coreProperties>
</file>